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 panose="020B0604020202020204" charset="0"/>
      <p:regular r:id="rId13"/>
    </p:embeddedFont>
    <p:embeddedFont>
      <p:font typeface="Lato" panose="020F0502020204030203" pitchFamily="34" charset="0"/>
      <p:regular r:id="rId14"/>
    </p:embeddedFont>
    <p:embeddedFont>
      <p:font typeface="Lato Bold" panose="020F0502020204030203" pitchFamily="34" charset="0"/>
      <p:bold r:id="rId15"/>
    </p:embeddedFont>
    <p:embeddedFont>
      <p:font typeface="Lato Medium" panose="020F0502020204030203" pitchFamily="34" charset="0"/>
      <p:regular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2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120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5580"/>
            <a:ext cx="64710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 Estate Price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4521"/>
            <a:ext cx="51811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Exploratory Data Analysis and Prediction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4790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Unveiling insights and predicting housing prices in California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113973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CCBCEE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10471" y="5246608"/>
            <a:ext cx="129421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Lato Medium" pitchFamily="34" charset="0"/>
                <a:ea typeface="Lato Medium" pitchFamily="34" charset="-122"/>
                <a:cs typeface="Lato Medium" pitchFamily="34" charset="-120"/>
              </a:rPr>
              <a:t>BA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1270040" y="5097066"/>
            <a:ext cx="243732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Besher Alashkar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" y="0"/>
            <a:ext cx="14630034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62970" y="1"/>
            <a:ext cx="5114410" cy="3123317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93194" y="74822"/>
            <a:ext cx="7234436" cy="8154778"/>
            <a:chOff x="6160995" y="62352"/>
            <a:chExt cx="6028697" cy="679564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6C0A2A4-B142-7DA0-E4D0-72EF72E41B47}"/>
              </a:ext>
            </a:extLst>
          </p:cNvPr>
          <p:cNvSpPr txBox="1"/>
          <p:nvPr/>
        </p:nvSpPr>
        <p:spPr>
          <a:xfrm>
            <a:off x="965606" y="1266117"/>
            <a:ext cx="6912863" cy="5697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ts val="555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5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Thank you for your attention !</a:t>
            </a:r>
          </a:p>
          <a:p>
            <a:pPr>
              <a:lnSpc>
                <a:spcPts val="555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5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I’m Happy to answer any questions you may have. </a:t>
            </a:r>
          </a:p>
        </p:txBody>
      </p:sp>
    </p:spTree>
    <p:extLst>
      <p:ext uri="{BB962C8B-B14F-4D97-AF65-F5344CB8AC3E}">
        <p14:creationId xmlns:p14="http://schemas.microsoft.com/office/powerpoint/2010/main" val="346794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174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664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Analyzing California housing prices with machine learning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184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Predictive model for informed real estate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Objective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Predictive Model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Reliable prediction of housing prices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Discover insights through data engineering and analysis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 Insights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Interactive visualizations for clear understanding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7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62236" y="3398877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138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California Housing Prices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586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Kaggle dataset, over 20,000 rows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32006" y="3398877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804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Median Income, House Age, Proximity to Ocean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41400" y="5451396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6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 Variable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68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Median House Value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36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991" y="2995017"/>
            <a:ext cx="4907280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Methodology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969883" y="3902750"/>
            <a:ext cx="22860" cy="3785354"/>
          </a:xfrm>
          <a:prstGeom prst="roundRect">
            <a:avLst>
              <a:gd name="adj" fmla="val 360644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179255" y="4332803"/>
            <a:ext cx="686991" cy="22860"/>
          </a:xfrm>
          <a:prstGeom prst="roundRect">
            <a:avLst>
              <a:gd name="adj" fmla="val 360644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60512" y="4123492"/>
            <a:ext cx="441603" cy="441603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18031" y="4197072"/>
            <a:ext cx="12656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60853" y="4098965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Engineering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60853" y="4523423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Cleaning, transformation, splitting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79255" y="5659993"/>
            <a:ext cx="686991" cy="22860"/>
          </a:xfrm>
          <a:prstGeom prst="roundRect">
            <a:avLst>
              <a:gd name="adj" fmla="val 360644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60512" y="5450681"/>
            <a:ext cx="441603" cy="441603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99100" y="5524262"/>
            <a:ext cx="16442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60853" y="5426154"/>
            <a:ext cx="283047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Exploratory Data Analysis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60853" y="5850612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Analyze relationships and trends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79255" y="6987183"/>
            <a:ext cx="686991" cy="22860"/>
          </a:xfrm>
          <a:prstGeom prst="roundRect">
            <a:avLst>
              <a:gd name="adj" fmla="val 360644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60512" y="6777871"/>
            <a:ext cx="441603" cy="441603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900053" y="6851452"/>
            <a:ext cx="162401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60853" y="6753344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Modeling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60853" y="7177802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Evaluation, selection, and final model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29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Findings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5187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Median Income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Strong predictor of house prices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265187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Proximity to Ocean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Significant influence on values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263640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Best accuracy, RMSE = 51,295.38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2351"/>
            <a:ext cx="60729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Other Models Evaluated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2129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485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SVR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4614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RMSE = 72,701.10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62129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63101" y="485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Ridge Regression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3101" y="534614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RMSE = 81,565.81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7029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8224" y="6404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Linear Regression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89514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RMSE = 82,000.00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17029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663101" y="6404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63101" y="689514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RMSE = 51,295.38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048953"/>
            <a:ext cx="1218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Enhancement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46833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Uncapped housing prices, neighborhood quality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8224" y="4469249"/>
            <a:ext cx="1583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Models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33224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Gradient Boosted Trees, XGBoost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28224" y="5889546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9152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Deployment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29152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FastAPI, Flask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Reliable model for predicting housing prices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Actionable insights for informed real estate decisions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Foundation for future advancements and deployments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231</Words>
  <Application>Microsoft Office PowerPoint</Application>
  <PresentationFormat>Custom</PresentationFormat>
  <Paragraphs>76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Lato Medium</vt:lpstr>
      <vt:lpstr>Lato Bold</vt:lpstr>
      <vt:lpstr>Gelasio</vt:lpstr>
      <vt:lpstr>Lato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محمدبشر محمدجهاد محمدخليل الاشقر</cp:lastModifiedBy>
  <cp:revision>3</cp:revision>
  <dcterms:created xsi:type="dcterms:W3CDTF">2024-12-25T14:18:49Z</dcterms:created>
  <dcterms:modified xsi:type="dcterms:W3CDTF">2024-12-25T15:17:09Z</dcterms:modified>
</cp:coreProperties>
</file>